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port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port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47229" y="1937303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1435305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35</cp:revision>
  <dcterms:created xsi:type="dcterms:W3CDTF">2015-09-07T18:24:29Z</dcterms:created>
  <dcterms:modified xsi:type="dcterms:W3CDTF">2017-05-05T02:30:50Z</dcterms:modified>
</cp:coreProperties>
</file>